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5" r:id="rId3"/>
    <p:sldId id="286" r:id="rId4"/>
    <p:sldId id="287" r:id="rId5"/>
    <p:sldId id="288" r:id="rId6"/>
    <p:sldId id="290" r:id="rId7"/>
    <p:sldId id="289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</p:sldIdLst>
  <p:sldSz cx="1188085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032" y="-96"/>
      </p:cViewPr>
      <p:guideLst>
        <p:guide orient="horz" pos="2160"/>
        <p:guide pos="37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064" y="2130426"/>
            <a:ext cx="10098723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2128" y="3886200"/>
            <a:ext cx="831659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C731B-620C-48F0-A1F2-681F8EC2FDF0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CE77-C43E-4AF3-90C7-7CE356BFBC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C731B-620C-48F0-A1F2-681F8EC2FDF0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CE77-C43E-4AF3-90C7-7CE356BFBC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1925" y="274639"/>
            <a:ext cx="3473499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430" y="274639"/>
            <a:ext cx="10222481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C731B-620C-48F0-A1F2-681F8EC2FDF0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CE77-C43E-4AF3-90C7-7CE356BFBC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C731B-620C-48F0-A1F2-681F8EC2FDF0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CE77-C43E-4AF3-90C7-7CE356BFBC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05" y="4406901"/>
            <a:ext cx="1009872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505" y="2906713"/>
            <a:ext cx="1009872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C731B-620C-48F0-A1F2-681F8EC2FDF0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CE77-C43E-4AF3-90C7-7CE356BFBC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1430" y="1600201"/>
            <a:ext cx="684799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7434" y="1600201"/>
            <a:ext cx="684799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C731B-620C-48F0-A1F2-681F8EC2FDF0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CE77-C43E-4AF3-90C7-7CE356BFBC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043" y="274638"/>
            <a:ext cx="1069276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42" y="1535113"/>
            <a:ext cx="524943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042" y="2174875"/>
            <a:ext cx="524943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5307" y="1535113"/>
            <a:ext cx="52515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5307" y="2174875"/>
            <a:ext cx="52515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C731B-620C-48F0-A1F2-681F8EC2FDF0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CE77-C43E-4AF3-90C7-7CE356BFBC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C731B-620C-48F0-A1F2-681F8EC2FDF0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CE77-C43E-4AF3-90C7-7CE356BFBC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C731B-620C-48F0-A1F2-681F8EC2FDF0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CE77-C43E-4AF3-90C7-7CE356BFBC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043" y="273050"/>
            <a:ext cx="390871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5082" y="273051"/>
            <a:ext cx="66417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043" y="1435101"/>
            <a:ext cx="390871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C731B-620C-48F0-A1F2-681F8EC2FDF0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CE77-C43E-4AF3-90C7-7CE356BFBC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8730" y="4800600"/>
            <a:ext cx="712851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28730" y="612775"/>
            <a:ext cx="712851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28730" y="5367338"/>
            <a:ext cx="712851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C731B-620C-48F0-A1F2-681F8EC2FDF0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CE77-C43E-4AF3-90C7-7CE356BFBC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43" y="274638"/>
            <a:ext cx="1069276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43" y="1600201"/>
            <a:ext cx="1069276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43" y="6356351"/>
            <a:ext cx="2772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C731B-620C-48F0-A1F2-681F8EC2FDF0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291" y="6356351"/>
            <a:ext cx="3762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4609" y="6356351"/>
            <a:ext cx="2772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6CE77-C43E-4AF3-90C7-7CE356BFBC9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11880850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385" y="214290"/>
            <a:ext cx="11001452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11441151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655465" cy="650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7166"/>
            <a:ext cx="11512589" cy="628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50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23" y="214290"/>
            <a:ext cx="11358642" cy="628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385" y="214290"/>
            <a:ext cx="11655465" cy="642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385" y="285728"/>
            <a:ext cx="11430080" cy="635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5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584027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11655465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11655465" cy="642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49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39699" y="1500174"/>
            <a:ext cx="100013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WCSS is the sum of squared distance between each point and the </a:t>
            </a:r>
            <a:r>
              <a:rPr lang="en-US" sz="3200" b="1" dirty="0" err="1"/>
              <a:t>centroid</a:t>
            </a:r>
            <a:r>
              <a:rPr lang="en-US" sz="3200" b="1" dirty="0"/>
              <a:t> in a cluster.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11880850" cy="635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7413" y="1433513"/>
            <a:ext cx="10104437" cy="398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22" y="214290"/>
            <a:ext cx="11584027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6554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22" y="0"/>
            <a:ext cx="11584027" cy="650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385" y="0"/>
            <a:ext cx="11430080" cy="650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11512589" cy="628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</a:t>
            </a:r>
            <a:r>
              <a:rPr lang="en-US" dirty="0" err="1" smtClean="0"/>
              <a:t>Vandana</a:t>
            </a:r>
            <a:r>
              <a:rPr lang="en-US" dirty="0" smtClean="0"/>
              <a:t> Kate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1655465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512589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23" y="214290"/>
            <a:ext cx="11215766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6554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16554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385" y="214290"/>
            <a:ext cx="11358642" cy="628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385" y="214290"/>
            <a:ext cx="11287204" cy="642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584027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441151" cy="65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655465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385" y="285728"/>
            <a:ext cx="11430080" cy="65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655465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385" y="285728"/>
            <a:ext cx="11287204" cy="635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385" y="214290"/>
            <a:ext cx="11287204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11880850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4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23" y="0"/>
            <a:ext cx="1114432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0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23" y="357166"/>
            <a:ext cx="11451810" cy="628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655465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14290"/>
            <a:ext cx="11512589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8</Words>
  <Application>Microsoft Office PowerPoint</Application>
  <PresentationFormat>Custom</PresentationFormat>
  <Paragraphs>3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Hierarchical Clustering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6</cp:revision>
  <dcterms:created xsi:type="dcterms:W3CDTF">2022-06-23T13:57:42Z</dcterms:created>
  <dcterms:modified xsi:type="dcterms:W3CDTF">2022-06-24T01:02:40Z</dcterms:modified>
</cp:coreProperties>
</file>